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AA5"/>
    <a:srgbClr val="F7BD0C"/>
    <a:srgbClr val="F68508"/>
    <a:srgbClr val="221F20"/>
    <a:srgbClr val="FF99FF"/>
    <a:srgbClr val="FF66CC"/>
    <a:srgbClr val="BC8F00"/>
    <a:srgbClr val="FAD766"/>
    <a:srgbClr val="00B4F1"/>
    <a:srgbClr val="FDE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23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F61F-8118-461F-9A38-99BA1D398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32A1962-21C0-4A51-9281-EA359C3E10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E6B688-FD74-4ABA-AFAA-D6ECEB03C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0463E7-BCBA-4A30-B53C-A0FE4DDDB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AF03CC-04DE-48AC-AAA7-56F814D9E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276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F0F3A-C844-485B-8317-9E2A52C7B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C59833-7098-492F-8805-8A42EECBF6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D4ADE0-BF54-41D7-9D41-F73004882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7C10BD-4D2F-4A43-9B22-0B8FDFE7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58EEAC-4CA7-4920-BB8D-0DFFAA6B5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1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9A1640-14E3-42C7-8C57-868DE5E017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3788DF-96D0-4FD5-A083-5F15727C9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7658A9-09B2-4837-AC95-B7647C53D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701D87-DB46-458A-A968-C6792A07D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04DC9C-72A5-43FC-B920-726F531BE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94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3D0FB-C26E-49A4-ABF8-5D7570E5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6FC7BE-D31C-4F96-BE15-3493218C6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BA4D61-C46C-41E0-A904-86A37EC25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FE884B-1415-4A07-B0BB-1196ADE22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565ADF-83A4-4FA0-B926-AC61B12B4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753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2DD587-E9E5-4CE1-AAE3-393128AA1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1FA5A1-4E90-469B-BA0E-BEA752042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ECAD72-9C39-4BC1-AA1A-BF89425D9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FA43C8-4F4B-4523-8589-F00385049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82C7CB-5C4E-4843-B5C2-C13BF55AD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6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2FC684-49BE-4D19-B4CD-E24143B57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CA944D-BB0E-4CD1-A50B-EA714F6228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162D2F-A2F1-4DA8-BED1-2E45558EE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C29420-4481-4C23-B9DA-461F808D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B31753-DB16-4004-BEBB-5D4B04E2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472744-D692-4445-81ED-96B6420FE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605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DCDD27-67B6-4304-B5F4-E00ABEB57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31B3E1-5CCC-42CE-B8A7-E1A6154F6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44B19D-CF47-410F-98AB-8E277B021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139782-799C-4D34-A8DC-3CBA5D42A8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9FE96D0-A98F-42EA-87DA-C9E0FEF790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F1C2DDD-AB04-4FF0-8B1D-8EC83FB4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EA5AC63-2679-448C-B175-888B5C34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95E4EB-FB19-44E8-A935-73D6F3063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304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881724-3B4A-4B28-8A66-0F371509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0112C2-4877-442B-A20F-6B4EDA218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2246EEF-078D-41CF-A616-FB8D65822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36D709-9D1E-4789-ADE4-6BE29A99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309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06FFE00-0ACA-4C8A-8E05-4E81A53E5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F8DCC44-9D76-42A0-AD2F-86D4FEC46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820F68-C812-48E2-8822-732090631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6249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47B769-427E-4020-82CE-966847224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CF5802-82BB-4603-91DA-B043AA38E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1AFF20-DEFA-415B-BB86-697FB3B01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FCA6F0-310F-4A26-BFAD-C096E2BD1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76FAE7-768A-4581-AC8E-95C7220A7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F91650-BC71-4398-8656-F93E75887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28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13DB7-D5A9-4E18-A86E-EEA007C49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87BD183-291A-40D5-9F48-2180ECA259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F71793-98B2-413B-BCCD-C953AF26B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BA0E97-37CF-432F-A712-B5F58B5BF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58850E-4FD1-4857-9DD8-900511FE0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EEED45-EA27-49C4-A8DE-91BDD9671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462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C661146-B8EC-4F87-9AD1-0EF5B7233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7AC3D2-87AE-403C-80E3-3BEEE8015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7A2BD2-DA1A-46E2-9C2C-1FDF436C01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87548-C73C-49AD-8F56-800E756F6366}" type="datetimeFigureOut">
              <a:rPr lang="ko-KR" altLang="en-US" smtClean="0"/>
              <a:t>2021-01-31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A6722D-6CAD-4935-9861-0A6EEF550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6CDC70-5045-4535-BB1F-8326AA591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0DFB-C65E-48B2-B4C7-B832F12039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462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6C18E68B-0DB8-40F1-96E8-EF81C07857F9}"/>
              </a:ext>
            </a:extLst>
          </p:cNvPr>
          <p:cNvSpPr/>
          <p:nvPr/>
        </p:nvSpPr>
        <p:spPr>
          <a:xfrm>
            <a:off x="4691270" y="2186610"/>
            <a:ext cx="2809460" cy="24847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0AE4916-96EC-4C1F-AFBB-A5EF009A1B65}"/>
              </a:ext>
            </a:extLst>
          </p:cNvPr>
          <p:cNvGrpSpPr/>
          <p:nvPr/>
        </p:nvGrpSpPr>
        <p:grpSpPr>
          <a:xfrm>
            <a:off x="4704521" y="2366521"/>
            <a:ext cx="2782958" cy="2124957"/>
            <a:chOff x="4678017" y="2407284"/>
            <a:chExt cx="2782958" cy="2124957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6BFFB06-E9F5-4353-B838-B309A643260E}"/>
                </a:ext>
              </a:extLst>
            </p:cNvPr>
            <p:cNvSpPr/>
            <p:nvPr/>
          </p:nvSpPr>
          <p:spPr>
            <a:xfrm>
              <a:off x="4678017" y="3790120"/>
              <a:ext cx="2451652" cy="7421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800" b="1"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Zynthar</a:t>
              </a:r>
              <a:endParaRPr lang="ko-KR" altLang="en-US" sz="4800" b="1"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FD3197E-0351-4524-BBB0-75535747FA32}"/>
                </a:ext>
              </a:extLst>
            </p:cNvPr>
            <p:cNvSpPr/>
            <p:nvPr/>
          </p:nvSpPr>
          <p:spPr>
            <a:xfrm>
              <a:off x="4795595" y="3636417"/>
              <a:ext cx="949778" cy="2663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Realbug</a:t>
              </a:r>
              <a:endParaRPr lang="en-US" altLang="ko-KR" sz="1050" b="1" i="0">
                <a:effectLst/>
                <a:latin typeface="Lato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45AA535-CB98-4FD2-86BD-9F45ED1CF42C}"/>
                </a:ext>
              </a:extLst>
            </p:cNvPr>
            <p:cNvSpPr/>
            <p:nvPr/>
          </p:nvSpPr>
          <p:spPr>
            <a:xfrm>
              <a:off x="6745357" y="3591338"/>
              <a:ext cx="715618" cy="450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>
                  <a:solidFill>
                    <a:schemeClr val="accent2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xp</a:t>
              </a:r>
              <a:endParaRPr lang="ko-KR" altLang="en-US" sz="3200">
                <a:solidFill>
                  <a:schemeClr val="accent2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18AC967-03CA-4AA4-979E-FA1D0ECE6834}"/>
                </a:ext>
              </a:extLst>
            </p:cNvPr>
            <p:cNvSpPr/>
            <p:nvPr/>
          </p:nvSpPr>
          <p:spPr>
            <a:xfrm>
              <a:off x="5573419" y="3633079"/>
              <a:ext cx="176873" cy="1067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r>
                <a:rPr lang="en-US" altLang="ko-KR" sz="600" b="1" i="0">
                  <a:effectLst/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®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5BE9E6B-8910-4AB9-BB95-E4B226238516}"/>
                </a:ext>
              </a:extLst>
            </p:cNvPr>
            <p:cNvSpPr/>
            <p:nvPr/>
          </p:nvSpPr>
          <p:spPr>
            <a:xfrm>
              <a:off x="6840200" y="3922305"/>
              <a:ext cx="176873" cy="1067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r>
                <a:rPr lang="en-US" altLang="ko-KR" sz="600" b="1" i="0">
                  <a:effectLst/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®</a:t>
              </a: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D28A5442-503B-4FA9-B5C8-BBE4EC19B095}"/>
                </a:ext>
              </a:extLst>
            </p:cNvPr>
            <p:cNvSpPr/>
            <p:nvPr/>
          </p:nvSpPr>
          <p:spPr>
            <a:xfrm rot="18042573">
              <a:off x="5975946" y="2882437"/>
              <a:ext cx="616024" cy="177902"/>
            </a:xfrm>
            <a:prstGeom prst="roundRect">
              <a:avLst/>
            </a:prstGeom>
            <a:solidFill>
              <a:srgbClr val="FFC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46ACEF3-8575-45ED-BC4B-A1426B11E9FA}"/>
                </a:ext>
              </a:extLst>
            </p:cNvPr>
            <p:cNvSpPr/>
            <p:nvPr/>
          </p:nvSpPr>
          <p:spPr>
            <a:xfrm rot="627375">
              <a:off x="6123207" y="2407284"/>
              <a:ext cx="284711" cy="284711"/>
            </a:xfrm>
            <a:prstGeom prst="ellipse">
              <a:avLst/>
            </a:prstGeom>
            <a:solidFill>
              <a:srgbClr val="91C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95D8ADD0-2C2D-44AA-ABBF-EDA298DF3270}"/>
                </a:ext>
              </a:extLst>
            </p:cNvPr>
            <p:cNvSpPr/>
            <p:nvPr/>
          </p:nvSpPr>
          <p:spPr>
            <a:xfrm rot="627375">
              <a:off x="5577659" y="2822431"/>
              <a:ext cx="284711" cy="284711"/>
            </a:xfrm>
            <a:prstGeom prst="ellipse">
              <a:avLst/>
            </a:prstGeom>
            <a:solidFill>
              <a:srgbClr val="F868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736FEB6E-2D9F-4C55-8325-CE2B64E6DEA2}"/>
                </a:ext>
              </a:extLst>
            </p:cNvPr>
            <p:cNvSpPr/>
            <p:nvPr/>
          </p:nvSpPr>
          <p:spPr>
            <a:xfrm rot="627375">
              <a:off x="5452646" y="3427719"/>
              <a:ext cx="319508" cy="13175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D0DA7B15-3419-4D81-8347-6BAC0B0D3E1B}"/>
                </a:ext>
              </a:extLst>
            </p:cNvPr>
            <p:cNvSpPr/>
            <p:nvPr/>
          </p:nvSpPr>
          <p:spPr>
            <a:xfrm rot="7203551">
              <a:off x="5557157" y="3263894"/>
              <a:ext cx="451082" cy="17790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B8B6F862-DDF1-4C34-9B8B-9B92F2B638DD}"/>
                </a:ext>
              </a:extLst>
            </p:cNvPr>
            <p:cNvSpPr/>
            <p:nvPr/>
          </p:nvSpPr>
          <p:spPr>
            <a:xfrm rot="11427375">
              <a:off x="5792962" y="3171647"/>
              <a:ext cx="576958" cy="17790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A7175152-1F2A-4A08-94DE-F80DC24A0D78}"/>
                </a:ext>
              </a:extLst>
            </p:cNvPr>
            <p:cNvSpPr/>
            <p:nvPr/>
          </p:nvSpPr>
          <p:spPr>
            <a:xfrm rot="15559313">
              <a:off x="6100747" y="3367563"/>
              <a:ext cx="451082" cy="17790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B6446D6E-0592-46DB-8DCE-0746B2386B43}"/>
                </a:ext>
              </a:extLst>
            </p:cNvPr>
            <p:cNvSpPr/>
            <p:nvPr/>
          </p:nvSpPr>
          <p:spPr>
            <a:xfrm rot="4812177" flipH="1">
              <a:off x="6004875" y="3121098"/>
              <a:ext cx="1031761" cy="177902"/>
            </a:xfrm>
            <a:prstGeom prst="roundRect">
              <a:avLst/>
            </a:prstGeom>
            <a:solidFill>
              <a:srgbClr val="FFC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84E2CD06-7E68-4C79-9355-C2BB0AF4823C}"/>
                </a:ext>
              </a:extLst>
            </p:cNvPr>
            <p:cNvSpPr/>
            <p:nvPr/>
          </p:nvSpPr>
          <p:spPr>
            <a:xfrm rot="627375">
              <a:off x="6523214" y="3621136"/>
              <a:ext cx="319508" cy="131756"/>
            </a:xfrm>
            <a:prstGeom prst="roundRect">
              <a:avLst/>
            </a:prstGeom>
            <a:solidFill>
              <a:srgbClr val="FFC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66669320-B655-4556-8D12-01EEA73AF363}"/>
                </a:ext>
              </a:extLst>
            </p:cNvPr>
            <p:cNvSpPr/>
            <p:nvPr/>
          </p:nvSpPr>
          <p:spPr>
            <a:xfrm rot="627375">
              <a:off x="6353820" y="2680049"/>
              <a:ext cx="151521" cy="131756"/>
            </a:xfrm>
            <a:prstGeom prst="roundRect">
              <a:avLst/>
            </a:prstGeom>
            <a:solidFill>
              <a:srgbClr val="FFC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5853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70B4B24B-D937-4B75-BDEC-9087315C24B3}"/>
              </a:ext>
            </a:extLst>
          </p:cNvPr>
          <p:cNvSpPr/>
          <p:nvPr/>
        </p:nvSpPr>
        <p:spPr>
          <a:xfrm>
            <a:off x="9130745" y="4585253"/>
            <a:ext cx="2213116" cy="74212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46000">
                      <a:srgbClr val="FFEAA5"/>
                    </a:gs>
                    <a:gs pos="78000">
                      <a:srgbClr val="F7BD0C"/>
                    </a:gs>
                    <a:gs pos="100000">
                      <a:srgbClr val="FFEAA5"/>
                    </a:gs>
                  </a:gsLst>
                  <a:lin ang="5400000" scaled="1"/>
                </a:gradFill>
                <a:effectLst/>
                <a:latin typeface="a찐빵B" panose="02020600000000000000" pitchFamily="18" charset="-127"/>
                <a:ea typeface="a찐빵B" panose="02020600000000000000" pitchFamily="18" charset="-127"/>
              </a:rPr>
              <a:t>새벽별은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55D0F52-A40B-4AEC-B11C-533484D391CF}"/>
              </a:ext>
            </a:extLst>
          </p:cNvPr>
          <p:cNvSpPr/>
          <p:nvPr/>
        </p:nvSpPr>
        <p:spPr>
          <a:xfrm>
            <a:off x="9157251" y="5765091"/>
            <a:ext cx="2226366" cy="3776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effectLst/>
                <a:latin typeface="a찐빵B" panose="02020600000000000000" pitchFamily="18" charset="-127"/>
                <a:ea typeface="a찐빵B" panose="02020600000000000000" pitchFamily="18" charset="-127"/>
              </a:rPr>
              <a:t>~ </a:t>
            </a:r>
            <a:r>
              <a:rPr lang="ko-KR" altLang="en-US" sz="1500">
                <a:effectLst/>
                <a:latin typeface="a찐빵B" panose="02020600000000000000" pitchFamily="18" charset="-127"/>
                <a:ea typeface="a찐빵B" panose="02020600000000000000" pitchFamily="18" charset="-127"/>
              </a:rPr>
              <a:t>모니터 너머의 사랑 </a:t>
            </a:r>
            <a:r>
              <a:rPr lang="en-US" altLang="ko-KR" sz="1500">
                <a:effectLst/>
                <a:latin typeface="a찐빵B" panose="02020600000000000000" pitchFamily="18" charset="-127"/>
                <a:ea typeface="a찐빵B" panose="02020600000000000000" pitchFamily="18" charset="-127"/>
              </a:rPr>
              <a:t>~</a:t>
            </a:r>
            <a:endParaRPr lang="ko-KR" altLang="en-US" sz="1500">
              <a:effectLst/>
              <a:latin typeface="a찐빵B" panose="02020600000000000000" pitchFamily="18" charset="-127"/>
              <a:ea typeface="a찐빵B" panose="02020600000000000000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FC09910-1F50-491E-8977-69D5D6E3AD62}"/>
              </a:ext>
            </a:extLst>
          </p:cNvPr>
          <p:cNvSpPr/>
          <p:nvPr/>
        </p:nvSpPr>
        <p:spPr>
          <a:xfrm>
            <a:off x="9117889" y="5146394"/>
            <a:ext cx="2213116" cy="74212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46000">
                      <a:srgbClr val="FFEAA5"/>
                    </a:gs>
                    <a:gs pos="78000">
                      <a:srgbClr val="F7BD0C"/>
                    </a:gs>
                    <a:gs pos="100000">
                      <a:srgbClr val="FFEAA5"/>
                    </a:gs>
                  </a:gsLst>
                  <a:lin ang="5400000" scaled="1"/>
                </a:gradFill>
                <a:effectLst/>
                <a:latin typeface="a찐빵B" panose="02020600000000000000" pitchFamily="18" charset="-127"/>
                <a:ea typeface="a찐빵B" panose="02020600000000000000" pitchFamily="18" charset="-127"/>
              </a:rPr>
              <a:t>☆진행형</a:t>
            </a:r>
          </a:p>
        </p:txBody>
      </p:sp>
    </p:spTree>
    <p:extLst>
      <p:ext uri="{BB962C8B-B14F-4D97-AF65-F5344CB8AC3E}">
        <p14:creationId xmlns:p14="http://schemas.microsoft.com/office/powerpoint/2010/main" val="3902579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7888D5-EBAF-49CD-AA3D-76E6B2BDB67A}"/>
              </a:ext>
            </a:extLst>
          </p:cNvPr>
          <p:cNvSpPr/>
          <p:nvPr/>
        </p:nvSpPr>
        <p:spPr>
          <a:xfrm>
            <a:off x="0" y="6255026"/>
            <a:ext cx="12192000" cy="602974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69CB501-B471-4D7A-815D-9512EAFE3AE8}"/>
              </a:ext>
            </a:extLst>
          </p:cNvPr>
          <p:cNvGrpSpPr/>
          <p:nvPr/>
        </p:nvGrpSpPr>
        <p:grpSpPr>
          <a:xfrm>
            <a:off x="305771" y="1582508"/>
            <a:ext cx="662609" cy="732324"/>
            <a:chOff x="0" y="1639816"/>
            <a:chExt cx="662609" cy="732324"/>
          </a:xfrm>
          <a:effectLst>
            <a:outerShdw blurRad="38100" dist="25400" dir="2700000" algn="ctr" rotWithShape="0">
              <a:prstClr val="black">
                <a:alpha val="70000"/>
              </a:prstClr>
            </a:outerShdw>
          </a:effectLst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507237E-8E00-4199-A037-353165B51201}"/>
                </a:ext>
              </a:extLst>
            </p:cNvPr>
            <p:cNvSpPr/>
            <p:nvPr/>
          </p:nvSpPr>
          <p:spPr>
            <a:xfrm>
              <a:off x="0" y="1639816"/>
              <a:ext cx="252307" cy="114287"/>
            </a:xfrm>
            <a:prstGeom prst="rect">
              <a:avLst/>
            </a:prstGeom>
            <a:gradFill>
              <a:gsLst>
                <a:gs pos="0">
                  <a:srgbClr val="FDE082"/>
                </a:gs>
                <a:gs pos="100000">
                  <a:srgbClr val="FCCF3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2370359A-C9AE-4AF6-9B44-561C30AC593C}"/>
                </a:ext>
              </a:extLst>
            </p:cNvPr>
            <p:cNvSpPr/>
            <p:nvPr/>
          </p:nvSpPr>
          <p:spPr>
            <a:xfrm>
              <a:off x="0" y="1736035"/>
              <a:ext cx="662609" cy="636105"/>
            </a:xfrm>
            <a:custGeom>
              <a:avLst/>
              <a:gdLst>
                <a:gd name="connsiteX0" fmla="*/ 0 w 662609"/>
                <a:gd name="connsiteY0" fmla="*/ 0 h 636105"/>
                <a:gd name="connsiteX1" fmla="*/ 559402 w 662609"/>
                <a:gd name="connsiteY1" fmla="*/ 0 h 636105"/>
                <a:gd name="connsiteX2" fmla="*/ 662609 w 662609"/>
                <a:gd name="connsiteY2" fmla="*/ 103207 h 636105"/>
                <a:gd name="connsiteX3" fmla="*/ 662609 w 662609"/>
                <a:gd name="connsiteY3" fmla="*/ 636105 h 636105"/>
                <a:gd name="connsiteX4" fmla="*/ 0 w 662609"/>
                <a:gd name="connsiteY4" fmla="*/ 636105 h 636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609" h="636105">
                  <a:moveTo>
                    <a:pt x="0" y="0"/>
                  </a:moveTo>
                  <a:lnTo>
                    <a:pt x="559402" y="0"/>
                  </a:lnTo>
                  <a:lnTo>
                    <a:pt x="662609" y="103207"/>
                  </a:lnTo>
                  <a:lnTo>
                    <a:pt x="662609" y="636105"/>
                  </a:lnTo>
                  <a:lnTo>
                    <a:pt x="0" y="636105"/>
                  </a:lnTo>
                  <a:close/>
                </a:path>
              </a:pathLst>
            </a:custGeom>
            <a:gradFill>
              <a:gsLst>
                <a:gs pos="0">
                  <a:srgbClr val="FFEAA5"/>
                </a:gs>
                <a:gs pos="100000">
                  <a:srgbClr val="FDE08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7F33790-1B43-443D-98FC-F4805E1C5577}"/>
              </a:ext>
            </a:extLst>
          </p:cNvPr>
          <p:cNvSpPr/>
          <p:nvPr/>
        </p:nvSpPr>
        <p:spPr>
          <a:xfrm>
            <a:off x="20641" y="2430248"/>
            <a:ext cx="1233624" cy="29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n>
                  <a:noFill/>
                  <a:miter lim="800000"/>
                </a:ln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  <a:cs typeface="둥근모꼴" panose="020B0500000000000000" pitchFamily="50" charset="-127"/>
              </a:rPr>
              <a:t>망가</a:t>
            </a: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776068A6-4CBD-44E2-893C-1678C2404673}"/>
              </a:ext>
            </a:extLst>
          </p:cNvPr>
          <p:cNvGrpSpPr/>
          <p:nvPr/>
        </p:nvGrpSpPr>
        <p:grpSpPr>
          <a:xfrm>
            <a:off x="305771" y="3115888"/>
            <a:ext cx="662609" cy="732324"/>
            <a:chOff x="0" y="1639816"/>
            <a:chExt cx="662609" cy="732324"/>
          </a:xfrm>
          <a:effectLst>
            <a:outerShdw blurRad="38100" dist="25400" dir="2700000" algn="ctr" rotWithShape="0">
              <a:prstClr val="black">
                <a:alpha val="70000"/>
              </a:prstClr>
            </a:outerShdw>
          </a:effectLst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6A791B28-17FF-4248-89CE-6511CEC79C5A}"/>
                </a:ext>
              </a:extLst>
            </p:cNvPr>
            <p:cNvSpPr/>
            <p:nvPr/>
          </p:nvSpPr>
          <p:spPr>
            <a:xfrm>
              <a:off x="0" y="1639816"/>
              <a:ext cx="252307" cy="114287"/>
            </a:xfrm>
            <a:prstGeom prst="rect">
              <a:avLst/>
            </a:prstGeom>
            <a:gradFill>
              <a:gsLst>
                <a:gs pos="0">
                  <a:srgbClr val="FDE082"/>
                </a:gs>
                <a:gs pos="100000">
                  <a:srgbClr val="FCCF3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D4551828-23DA-40FF-9E92-BD2ED12B274F}"/>
                </a:ext>
              </a:extLst>
            </p:cNvPr>
            <p:cNvSpPr/>
            <p:nvPr/>
          </p:nvSpPr>
          <p:spPr>
            <a:xfrm>
              <a:off x="0" y="1736035"/>
              <a:ext cx="662609" cy="636105"/>
            </a:xfrm>
            <a:custGeom>
              <a:avLst/>
              <a:gdLst>
                <a:gd name="connsiteX0" fmla="*/ 0 w 662609"/>
                <a:gd name="connsiteY0" fmla="*/ 0 h 636105"/>
                <a:gd name="connsiteX1" fmla="*/ 559402 w 662609"/>
                <a:gd name="connsiteY1" fmla="*/ 0 h 636105"/>
                <a:gd name="connsiteX2" fmla="*/ 662609 w 662609"/>
                <a:gd name="connsiteY2" fmla="*/ 103207 h 636105"/>
                <a:gd name="connsiteX3" fmla="*/ 662609 w 662609"/>
                <a:gd name="connsiteY3" fmla="*/ 636105 h 636105"/>
                <a:gd name="connsiteX4" fmla="*/ 0 w 662609"/>
                <a:gd name="connsiteY4" fmla="*/ 636105 h 636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609" h="636105">
                  <a:moveTo>
                    <a:pt x="0" y="0"/>
                  </a:moveTo>
                  <a:lnTo>
                    <a:pt x="559402" y="0"/>
                  </a:lnTo>
                  <a:lnTo>
                    <a:pt x="662609" y="103207"/>
                  </a:lnTo>
                  <a:lnTo>
                    <a:pt x="662609" y="636105"/>
                  </a:lnTo>
                  <a:lnTo>
                    <a:pt x="0" y="636105"/>
                  </a:lnTo>
                  <a:close/>
                </a:path>
              </a:pathLst>
            </a:custGeom>
            <a:gradFill>
              <a:gsLst>
                <a:gs pos="0">
                  <a:srgbClr val="FFEAA5"/>
                </a:gs>
                <a:gs pos="100000">
                  <a:srgbClr val="FDE08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049EB879-A237-49E5-AF26-D95C97A43065}"/>
              </a:ext>
            </a:extLst>
          </p:cNvPr>
          <p:cNvSpPr/>
          <p:nvPr/>
        </p:nvSpPr>
        <p:spPr>
          <a:xfrm>
            <a:off x="20641" y="3963628"/>
            <a:ext cx="1233624" cy="29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n>
                  <a:noFill/>
                  <a:miter lim="800000"/>
                </a:ln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  <a:cs typeface="둥근모꼴" panose="020B0500000000000000" pitchFamily="50" charset="-127"/>
              </a:rPr>
              <a:t>커미션</a:t>
            </a: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8CDEA5F2-C2D4-44BA-AE1B-91D44B319AA6}"/>
              </a:ext>
            </a:extLst>
          </p:cNvPr>
          <p:cNvGrpSpPr/>
          <p:nvPr/>
        </p:nvGrpSpPr>
        <p:grpSpPr>
          <a:xfrm>
            <a:off x="305771" y="4705534"/>
            <a:ext cx="662609" cy="732324"/>
            <a:chOff x="0" y="1639816"/>
            <a:chExt cx="662609" cy="732324"/>
          </a:xfrm>
          <a:effectLst>
            <a:outerShdw blurRad="38100" dist="25400" dir="2700000" algn="ctr" rotWithShape="0">
              <a:prstClr val="black">
                <a:alpha val="70000"/>
              </a:prstClr>
            </a:outerShdw>
          </a:effectLst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17B2423C-F5DC-4879-BD38-72D43FF7EFB5}"/>
                </a:ext>
              </a:extLst>
            </p:cNvPr>
            <p:cNvSpPr/>
            <p:nvPr/>
          </p:nvSpPr>
          <p:spPr>
            <a:xfrm>
              <a:off x="0" y="1639816"/>
              <a:ext cx="252307" cy="114287"/>
            </a:xfrm>
            <a:prstGeom prst="rect">
              <a:avLst/>
            </a:prstGeom>
            <a:gradFill>
              <a:gsLst>
                <a:gs pos="0">
                  <a:srgbClr val="FDE082"/>
                </a:gs>
                <a:gs pos="100000">
                  <a:srgbClr val="FCCF3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8F03CD84-9D43-4702-8D0F-0001E4C78C3E}"/>
                </a:ext>
              </a:extLst>
            </p:cNvPr>
            <p:cNvSpPr/>
            <p:nvPr/>
          </p:nvSpPr>
          <p:spPr>
            <a:xfrm>
              <a:off x="0" y="1736035"/>
              <a:ext cx="662609" cy="636105"/>
            </a:xfrm>
            <a:custGeom>
              <a:avLst/>
              <a:gdLst>
                <a:gd name="connsiteX0" fmla="*/ 0 w 662609"/>
                <a:gd name="connsiteY0" fmla="*/ 0 h 636105"/>
                <a:gd name="connsiteX1" fmla="*/ 559402 w 662609"/>
                <a:gd name="connsiteY1" fmla="*/ 0 h 636105"/>
                <a:gd name="connsiteX2" fmla="*/ 662609 w 662609"/>
                <a:gd name="connsiteY2" fmla="*/ 103207 h 636105"/>
                <a:gd name="connsiteX3" fmla="*/ 662609 w 662609"/>
                <a:gd name="connsiteY3" fmla="*/ 636105 h 636105"/>
                <a:gd name="connsiteX4" fmla="*/ 0 w 662609"/>
                <a:gd name="connsiteY4" fmla="*/ 636105 h 636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609" h="636105">
                  <a:moveTo>
                    <a:pt x="0" y="0"/>
                  </a:moveTo>
                  <a:lnTo>
                    <a:pt x="559402" y="0"/>
                  </a:lnTo>
                  <a:lnTo>
                    <a:pt x="662609" y="103207"/>
                  </a:lnTo>
                  <a:lnTo>
                    <a:pt x="662609" y="636105"/>
                  </a:lnTo>
                  <a:lnTo>
                    <a:pt x="0" y="636105"/>
                  </a:lnTo>
                  <a:close/>
                </a:path>
              </a:pathLst>
            </a:custGeom>
            <a:gradFill>
              <a:gsLst>
                <a:gs pos="0">
                  <a:srgbClr val="FFEAA5"/>
                </a:gs>
                <a:gs pos="100000">
                  <a:srgbClr val="FDE08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57AC35DE-5C80-40EA-A0CD-C371D50C43FB}"/>
              </a:ext>
            </a:extLst>
          </p:cNvPr>
          <p:cNvSpPr/>
          <p:nvPr/>
        </p:nvSpPr>
        <p:spPr>
          <a:xfrm>
            <a:off x="20641" y="5553274"/>
            <a:ext cx="1233624" cy="29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n>
                  <a:noFill/>
                  <a:miter lim="800000"/>
                </a:ln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  <a:cs typeface="둥근모꼴" panose="020B0500000000000000" pitchFamily="50" charset="-127"/>
              </a:rPr>
              <a:t>동인음성</a:t>
            </a: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41930EAF-BB7A-47C5-85E7-6D4CFFF68CE0}"/>
              </a:ext>
            </a:extLst>
          </p:cNvPr>
          <p:cNvSpPr/>
          <p:nvPr/>
        </p:nvSpPr>
        <p:spPr>
          <a:xfrm rot="17382573">
            <a:off x="284632" y="6491353"/>
            <a:ext cx="174608" cy="504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1CA69A4B-44D4-46AD-A48A-E24625DEF2C0}"/>
              </a:ext>
            </a:extLst>
          </p:cNvPr>
          <p:cNvSpPr/>
          <p:nvPr/>
        </p:nvSpPr>
        <p:spPr>
          <a:xfrm rot="21567375">
            <a:off x="303658" y="6359865"/>
            <a:ext cx="80700" cy="80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FA745120-A8D1-4C96-AAE2-A1D2B928BB57}"/>
              </a:ext>
            </a:extLst>
          </p:cNvPr>
          <p:cNvSpPr/>
          <p:nvPr/>
        </p:nvSpPr>
        <p:spPr>
          <a:xfrm rot="21567375">
            <a:off x="174319" y="6504879"/>
            <a:ext cx="80700" cy="80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891AB036-366D-4F67-B671-2192C24BD6BD}"/>
              </a:ext>
            </a:extLst>
          </p:cNvPr>
          <p:cNvSpPr/>
          <p:nvPr/>
        </p:nvSpPr>
        <p:spPr>
          <a:xfrm rot="21567375">
            <a:off x="168045" y="6679511"/>
            <a:ext cx="90563" cy="373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9ADF8F05-87D8-4F6D-9FE8-034FC4822923}"/>
              </a:ext>
            </a:extLst>
          </p:cNvPr>
          <p:cNvSpPr/>
          <p:nvPr/>
        </p:nvSpPr>
        <p:spPr>
          <a:xfrm rot="6543551">
            <a:off x="189169" y="6624598"/>
            <a:ext cx="127856" cy="504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F154E4F2-7314-4B03-BCA0-1E428E5E77B7}"/>
              </a:ext>
            </a:extLst>
          </p:cNvPr>
          <p:cNvSpPr/>
          <p:nvPr/>
        </p:nvSpPr>
        <p:spPr>
          <a:xfrm rot="10767375">
            <a:off x="249461" y="6582774"/>
            <a:ext cx="163536" cy="504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932197EF-5AA2-45E0-988C-0BE8C7BE0F34}"/>
              </a:ext>
            </a:extLst>
          </p:cNvPr>
          <p:cNvSpPr/>
          <p:nvPr/>
        </p:nvSpPr>
        <p:spPr>
          <a:xfrm rot="14899313">
            <a:off x="346023" y="6624043"/>
            <a:ext cx="127856" cy="504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B36861F3-26C0-4AD1-B39F-9F40FDB44A4B}"/>
              </a:ext>
            </a:extLst>
          </p:cNvPr>
          <p:cNvSpPr/>
          <p:nvPr/>
        </p:nvSpPr>
        <p:spPr>
          <a:xfrm rot="4152177" flipH="1">
            <a:off x="304506" y="6544950"/>
            <a:ext cx="292446" cy="504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204B8890-BBE2-4655-BCD1-DD4A1C8EECC1}"/>
              </a:ext>
            </a:extLst>
          </p:cNvPr>
          <p:cNvSpPr/>
          <p:nvPr/>
        </p:nvSpPr>
        <p:spPr>
          <a:xfrm rot="21567375">
            <a:off x="476377" y="6675426"/>
            <a:ext cx="90563" cy="373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9A672358-F6A0-4566-B65C-943405F77DC6}"/>
              </a:ext>
            </a:extLst>
          </p:cNvPr>
          <p:cNvSpPr/>
          <p:nvPr/>
        </p:nvSpPr>
        <p:spPr>
          <a:xfrm rot="21567375">
            <a:off x="378786" y="6427286"/>
            <a:ext cx="42948" cy="373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1597E933-C8E7-485A-A794-081A21236945}"/>
              </a:ext>
            </a:extLst>
          </p:cNvPr>
          <p:cNvCxnSpPr>
            <a:cxnSpLocks/>
          </p:cNvCxnSpPr>
          <p:nvPr/>
        </p:nvCxnSpPr>
        <p:spPr>
          <a:xfrm>
            <a:off x="702365" y="6255798"/>
            <a:ext cx="0" cy="602202"/>
          </a:xfrm>
          <a:prstGeom prst="line">
            <a:avLst/>
          </a:prstGeom>
          <a:ln w="28575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C954879-FAC3-47EA-998D-6D682F61D3B8}"/>
              </a:ext>
            </a:extLst>
          </p:cNvPr>
          <p:cNvCxnSpPr>
            <a:cxnSpLocks/>
          </p:cNvCxnSpPr>
          <p:nvPr/>
        </p:nvCxnSpPr>
        <p:spPr>
          <a:xfrm>
            <a:off x="10416209" y="6255798"/>
            <a:ext cx="0" cy="602202"/>
          </a:xfrm>
          <a:prstGeom prst="line">
            <a:avLst/>
          </a:prstGeom>
          <a:ln w="28575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7D46CAD0-27C2-4194-9C72-0C2AF583CB32}"/>
              </a:ext>
            </a:extLst>
          </p:cNvPr>
          <p:cNvSpPr/>
          <p:nvPr/>
        </p:nvSpPr>
        <p:spPr>
          <a:xfrm>
            <a:off x="10416209" y="6254774"/>
            <a:ext cx="1775791" cy="603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오전 </a:t>
            </a:r>
            <a:r>
              <a:rPr lang="en-US" altLang="ko-KR" sz="16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4:03</a:t>
            </a:r>
          </a:p>
          <a:p>
            <a:pPr algn="ctr"/>
            <a:r>
              <a:rPr lang="en-US" altLang="ko-KR" sz="16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20XX-XX-XX</a:t>
            </a:r>
            <a:endParaRPr lang="ko-KR" altLang="en-US" sz="16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CDBBEE3-C461-4D1D-B300-742BD4494DC7}"/>
              </a:ext>
            </a:extLst>
          </p:cNvPr>
          <p:cNvGrpSpPr/>
          <p:nvPr/>
        </p:nvGrpSpPr>
        <p:grpSpPr>
          <a:xfrm>
            <a:off x="11047436" y="4698610"/>
            <a:ext cx="843518" cy="774854"/>
            <a:chOff x="11047436" y="4698610"/>
            <a:chExt cx="843518" cy="774854"/>
          </a:xfrm>
          <a:effectLst>
            <a:outerShdw blurRad="38100" dist="25400" dir="2700000" algn="tl" rotWithShape="0">
              <a:prstClr val="black">
                <a:alpha val="70000"/>
              </a:prstClr>
            </a:outerShdw>
          </a:effectLst>
        </p:grpSpPr>
        <p:sp>
          <p:nvSpPr>
            <p:cNvPr id="37" name="사다리꼴 36">
              <a:extLst>
                <a:ext uri="{FF2B5EF4-FFF2-40B4-BE49-F238E27FC236}">
                  <a16:creationId xmlns:a16="http://schemas.microsoft.com/office/drawing/2014/main" id="{2012A3F8-98CB-4992-85EB-A44BD52748F2}"/>
                </a:ext>
              </a:extLst>
            </p:cNvPr>
            <p:cNvSpPr/>
            <p:nvPr/>
          </p:nvSpPr>
          <p:spPr>
            <a:xfrm>
              <a:off x="11192825" y="5350008"/>
              <a:ext cx="551123" cy="117011"/>
            </a:xfrm>
            <a:prstGeom prst="trapezoid">
              <a:avLst>
                <a:gd name="adj" fmla="val 76532"/>
              </a:avLst>
            </a:prstGeom>
            <a:solidFill>
              <a:schemeClr val="bg1">
                <a:alpha val="50000"/>
              </a:schemeClr>
            </a:solidFill>
            <a:ln>
              <a:solidFill>
                <a:schemeClr val="tx1">
                  <a:lumMod val="50000"/>
                  <a:lumOff val="5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사다리꼴 32">
              <a:extLst>
                <a:ext uri="{FF2B5EF4-FFF2-40B4-BE49-F238E27FC236}">
                  <a16:creationId xmlns:a16="http://schemas.microsoft.com/office/drawing/2014/main" id="{D4CDE34E-7B7B-4F37-BCE0-F7B0E3334A39}"/>
                </a:ext>
              </a:extLst>
            </p:cNvPr>
            <p:cNvSpPr/>
            <p:nvPr/>
          </p:nvSpPr>
          <p:spPr>
            <a:xfrm rot="10800000">
              <a:off x="11192825" y="4698610"/>
              <a:ext cx="551123" cy="653919"/>
            </a:xfrm>
            <a:prstGeom prst="trapezoid">
              <a:avLst>
                <a:gd name="adj" fmla="val 16597"/>
              </a:avLst>
            </a:prstGeom>
            <a:solidFill>
              <a:schemeClr val="bg1">
                <a:alpha val="60000"/>
              </a:schemeClr>
            </a:solidFill>
            <a:ln>
              <a:solidFill>
                <a:schemeClr val="tx1">
                  <a:lumMod val="50000"/>
                  <a:lumOff val="5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182146A1-69AC-4436-8DEE-569B75E0DC44}"/>
                </a:ext>
              </a:extLst>
            </p:cNvPr>
            <p:cNvSpPr/>
            <p:nvPr/>
          </p:nvSpPr>
          <p:spPr>
            <a:xfrm>
              <a:off x="11047436" y="4702650"/>
              <a:ext cx="245460" cy="770813"/>
            </a:xfrm>
            <a:custGeom>
              <a:avLst/>
              <a:gdLst>
                <a:gd name="connsiteX0" fmla="*/ 367004 w 609600"/>
                <a:gd name="connsiteY0" fmla="*/ 0 h 1940767"/>
                <a:gd name="connsiteX1" fmla="*/ 0 w 609600"/>
                <a:gd name="connsiteY1" fmla="*/ 516294 h 1940767"/>
                <a:gd name="connsiteX2" fmla="*/ 348342 w 609600"/>
                <a:gd name="connsiteY2" fmla="*/ 1940767 h 1940767"/>
                <a:gd name="connsiteX3" fmla="*/ 609600 w 609600"/>
                <a:gd name="connsiteY3" fmla="*/ 1642188 h 1940767"/>
                <a:gd name="connsiteX4" fmla="*/ 367004 w 609600"/>
                <a:gd name="connsiteY4" fmla="*/ 0 h 1940767"/>
                <a:gd name="connsiteX0" fmla="*/ 364250 w 609600"/>
                <a:gd name="connsiteY0" fmla="*/ 0 h 1924242"/>
                <a:gd name="connsiteX1" fmla="*/ 0 w 609600"/>
                <a:gd name="connsiteY1" fmla="*/ 499769 h 1924242"/>
                <a:gd name="connsiteX2" fmla="*/ 348342 w 609600"/>
                <a:gd name="connsiteY2" fmla="*/ 1924242 h 1924242"/>
                <a:gd name="connsiteX3" fmla="*/ 609600 w 609600"/>
                <a:gd name="connsiteY3" fmla="*/ 1625663 h 1924242"/>
                <a:gd name="connsiteX4" fmla="*/ 364250 w 609600"/>
                <a:gd name="connsiteY4" fmla="*/ 0 h 1924242"/>
                <a:gd name="connsiteX0" fmla="*/ 364251 w 609600"/>
                <a:gd name="connsiteY0" fmla="*/ 0 h 1914327"/>
                <a:gd name="connsiteX1" fmla="*/ 0 w 609600"/>
                <a:gd name="connsiteY1" fmla="*/ 489854 h 1914327"/>
                <a:gd name="connsiteX2" fmla="*/ 348342 w 609600"/>
                <a:gd name="connsiteY2" fmla="*/ 1914327 h 1914327"/>
                <a:gd name="connsiteX3" fmla="*/ 609600 w 609600"/>
                <a:gd name="connsiteY3" fmla="*/ 1615748 h 1914327"/>
                <a:gd name="connsiteX4" fmla="*/ 364251 w 609600"/>
                <a:gd name="connsiteY4" fmla="*/ 0 h 1914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600" h="1914327">
                  <a:moveTo>
                    <a:pt x="364251" y="0"/>
                  </a:moveTo>
                  <a:lnTo>
                    <a:pt x="0" y="489854"/>
                  </a:lnTo>
                  <a:lnTo>
                    <a:pt x="348342" y="1914327"/>
                  </a:lnTo>
                  <a:lnTo>
                    <a:pt x="609600" y="1615748"/>
                  </a:lnTo>
                  <a:lnTo>
                    <a:pt x="364251" y="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solidFill>
                <a:schemeClr val="tx1">
                  <a:lumMod val="50000"/>
                  <a:lumOff val="5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C5B3F764-C249-4BA4-BEDC-16C9522B659A}"/>
                </a:ext>
              </a:extLst>
            </p:cNvPr>
            <p:cNvSpPr/>
            <p:nvPr/>
          </p:nvSpPr>
          <p:spPr>
            <a:xfrm flipH="1">
              <a:off x="11645494" y="4704424"/>
              <a:ext cx="245460" cy="769040"/>
            </a:xfrm>
            <a:custGeom>
              <a:avLst/>
              <a:gdLst>
                <a:gd name="connsiteX0" fmla="*/ 367004 w 609600"/>
                <a:gd name="connsiteY0" fmla="*/ 0 h 1940767"/>
                <a:gd name="connsiteX1" fmla="*/ 0 w 609600"/>
                <a:gd name="connsiteY1" fmla="*/ 516294 h 1940767"/>
                <a:gd name="connsiteX2" fmla="*/ 348342 w 609600"/>
                <a:gd name="connsiteY2" fmla="*/ 1940767 h 1940767"/>
                <a:gd name="connsiteX3" fmla="*/ 609600 w 609600"/>
                <a:gd name="connsiteY3" fmla="*/ 1642188 h 1940767"/>
                <a:gd name="connsiteX4" fmla="*/ 367004 w 609600"/>
                <a:gd name="connsiteY4" fmla="*/ 0 h 1940767"/>
                <a:gd name="connsiteX0" fmla="*/ 372513 w 609600"/>
                <a:gd name="connsiteY0" fmla="*/ 0 h 1929750"/>
                <a:gd name="connsiteX1" fmla="*/ 0 w 609600"/>
                <a:gd name="connsiteY1" fmla="*/ 505277 h 1929750"/>
                <a:gd name="connsiteX2" fmla="*/ 348342 w 609600"/>
                <a:gd name="connsiteY2" fmla="*/ 1929750 h 1929750"/>
                <a:gd name="connsiteX3" fmla="*/ 609600 w 609600"/>
                <a:gd name="connsiteY3" fmla="*/ 1631171 h 1929750"/>
                <a:gd name="connsiteX4" fmla="*/ 372513 w 609600"/>
                <a:gd name="connsiteY4" fmla="*/ 0 h 1929750"/>
                <a:gd name="connsiteX0" fmla="*/ 372513 w 609600"/>
                <a:gd name="connsiteY0" fmla="*/ 0 h 1929750"/>
                <a:gd name="connsiteX1" fmla="*/ 0 w 609600"/>
                <a:gd name="connsiteY1" fmla="*/ 505277 h 1929750"/>
                <a:gd name="connsiteX2" fmla="*/ 348342 w 609600"/>
                <a:gd name="connsiteY2" fmla="*/ 1929750 h 1929750"/>
                <a:gd name="connsiteX3" fmla="*/ 609600 w 609600"/>
                <a:gd name="connsiteY3" fmla="*/ 1631171 h 1929750"/>
                <a:gd name="connsiteX4" fmla="*/ 372513 w 609600"/>
                <a:gd name="connsiteY4" fmla="*/ 0 h 1929750"/>
                <a:gd name="connsiteX0" fmla="*/ 362600 w 609600"/>
                <a:gd name="connsiteY0" fmla="*/ 0 h 1909922"/>
                <a:gd name="connsiteX1" fmla="*/ 0 w 609600"/>
                <a:gd name="connsiteY1" fmla="*/ 485449 h 1909922"/>
                <a:gd name="connsiteX2" fmla="*/ 348342 w 609600"/>
                <a:gd name="connsiteY2" fmla="*/ 1909922 h 1909922"/>
                <a:gd name="connsiteX3" fmla="*/ 609600 w 609600"/>
                <a:gd name="connsiteY3" fmla="*/ 1611343 h 1909922"/>
                <a:gd name="connsiteX4" fmla="*/ 362600 w 609600"/>
                <a:gd name="connsiteY4" fmla="*/ 0 h 190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600" h="1909922">
                  <a:moveTo>
                    <a:pt x="362600" y="0"/>
                  </a:moveTo>
                  <a:lnTo>
                    <a:pt x="0" y="485449"/>
                  </a:lnTo>
                  <a:lnTo>
                    <a:pt x="348342" y="1909922"/>
                  </a:lnTo>
                  <a:lnTo>
                    <a:pt x="609600" y="1611343"/>
                  </a:lnTo>
                  <a:lnTo>
                    <a:pt x="362600" y="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solidFill>
                <a:schemeClr val="tx1">
                  <a:lumMod val="50000"/>
                  <a:lumOff val="5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사다리꼴 5">
              <a:extLst>
                <a:ext uri="{FF2B5EF4-FFF2-40B4-BE49-F238E27FC236}">
                  <a16:creationId xmlns:a16="http://schemas.microsoft.com/office/drawing/2014/main" id="{5B75FC8F-D855-4936-88D7-DCA8AA2EDD67}"/>
                </a:ext>
              </a:extLst>
            </p:cNvPr>
            <p:cNvSpPr/>
            <p:nvPr/>
          </p:nvSpPr>
          <p:spPr>
            <a:xfrm rot="10800000">
              <a:off x="11047504" y="4895187"/>
              <a:ext cx="843227" cy="574827"/>
            </a:xfrm>
            <a:custGeom>
              <a:avLst/>
              <a:gdLst>
                <a:gd name="connsiteX0" fmla="*/ 0 w 2112377"/>
                <a:gd name="connsiteY0" fmla="*/ 1431234 h 1431234"/>
                <a:gd name="connsiteX1" fmla="*/ 357809 w 2112377"/>
                <a:gd name="connsiteY1" fmla="*/ 0 h 1431234"/>
                <a:gd name="connsiteX2" fmla="*/ 1754569 w 2112377"/>
                <a:gd name="connsiteY2" fmla="*/ 0 h 1431234"/>
                <a:gd name="connsiteX3" fmla="*/ 2112377 w 2112377"/>
                <a:gd name="connsiteY3" fmla="*/ 1431234 h 1431234"/>
                <a:gd name="connsiteX4" fmla="*/ 0 w 2112377"/>
                <a:gd name="connsiteY4" fmla="*/ 1431234 h 1431234"/>
                <a:gd name="connsiteX0" fmla="*/ 0 w 2101448"/>
                <a:gd name="connsiteY0" fmla="*/ 1431234 h 1431234"/>
                <a:gd name="connsiteX1" fmla="*/ 357809 w 2101448"/>
                <a:gd name="connsiteY1" fmla="*/ 0 h 1431234"/>
                <a:gd name="connsiteX2" fmla="*/ 1754569 w 2101448"/>
                <a:gd name="connsiteY2" fmla="*/ 0 h 1431234"/>
                <a:gd name="connsiteX3" fmla="*/ 2101448 w 2101448"/>
                <a:gd name="connsiteY3" fmla="*/ 1427591 h 1431234"/>
                <a:gd name="connsiteX4" fmla="*/ 0 w 2101448"/>
                <a:gd name="connsiteY4" fmla="*/ 1431234 h 1431234"/>
                <a:gd name="connsiteX0" fmla="*/ 0 w 2094162"/>
                <a:gd name="connsiteY0" fmla="*/ 1420304 h 1427591"/>
                <a:gd name="connsiteX1" fmla="*/ 350523 w 2094162"/>
                <a:gd name="connsiteY1" fmla="*/ 0 h 1427591"/>
                <a:gd name="connsiteX2" fmla="*/ 1747283 w 2094162"/>
                <a:gd name="connsiteY2" fmla="*/ 0 h 1427591"/>
                <a:gd name="connsiteX3" fmla="*/ 2094162 w 2094162"/>
                <a:gd name="connsiteY3" fmla="*/ 1427591 h 1427591"/>
                <a:gd name="connsiteX4" fmla="*/ 0 w 2094162"/>
                <a:gd name="connsiteY4" fmla="*/ 1420304 h 1427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4162" h="1427591">
                  <a:moveTo>
                    <a:pt x="0" y="1420304"/>
                  </a:moveTo>
                  <a:lnTo>
                    <a:pt x="350523" y="0"/>
                  </a:lnTo>
                  <a:lnTo>
                    <a:pt x="1747283" y="0"/>
                  </a:lnTo>
                  <a:lnTo>
                    <a:pt x="2094162" y="1427591"/>
                  </a:lnTo>
                  <a:lnTo>
                    <a:pt x="0" y="1420304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solidFill>
                <a:schemeClr val="tx1">
                  <a:lumMod val="50000"/>
                  <a:lumOff val="5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8" name="원형: 비어 있음 37">
            <a:extLst>
              <a:ext uri="{FF2B5EF4-FFF2-40B4-BE49-F238E27FC236}">
                <a16:creationId xmlns:a16="http://schemas.microsoft.com/office/drawing/2014/main" id="{724AB2ED-85CC-4BF1-AB57-96C745C04B50}"/>
              </a:ext>
            </a:extLst>
          </p:cNvPr>
          <p:cNvSpPr/>
          <p:nvPr/>
        </p:nvSpPr>
        <p:spPr>
          <a:xfrm>
            <a:off x="11301659" y="5032005"/>
            <a:ext cx="333453" cy="337226"/>
          </a:xfrm>
          <a:prstGeom prst="donut">
            <a:avLst>
              <a:gd name="adj" fmla="val 19586"/>
            </a:avLst>
          </a:prstGeom>
          <a:solidFill>
            <a:srgbClr val="00B4F1">
              <a:alpha val="70000"/>
            </a:srgbClr>
          </a:solidFill>
          <a:ln>
            <a:noFill/>
          </a:ln>
          <a:effectLst/>
          <a:scene3d>
            <a:camera prst="perspectiveRelaxedModerately">
              <a:rot lat="1490631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CAC950B-077B-4C3C-B25A-EE3D45D62BAE}"/>
              </a:ext>
            </a:extLst>
          </p:cNvPr>
          <p:cNvSpPr/>
          <p:nvPr/>
        </p:nvSpPr>
        <p:spPr>
          <a:xfrm>
            <a:off x="10854680" y="5553274"/>
            <a:ext cx="1233624" cy="29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n>
                  <a:noFill/>
                  <a:miter lim="800000"/>
                </a:ln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  <a:cs typeface="둥근모꼴" panose="020B0500000000000000" pitchFamily="50" charset="-127"/>
              </a:rPr>
              <a:t>휴지통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6C3F2F1-185E-4CEF-A51C-A9209F994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718" y="4687891"/>
            <a:ext cx="819264" cy="818087"/>
          </a:xfrm>
          <a:prstGeom prst="rect">
            <a:avLst/>
          </a:prstGeom>
          <a:effectLst>
            <a:outerShdw blurRad="38100" dist="25400" dir="2700000" algn="tl" rotWithShape="0">
              <a:prstClr val="black">
                <a:alpha val="70000"/>
              </a:prstClr>
            </a:outerShdw>
          </a:effectLst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D5EC54E3-04E5-4673-A43C-1F2B7D84D82E}"/>
              </a:ext>
            </a:extLst>
          </p:cNvPr>
          <p:cNvSpPr/>
          <p:nvPr/>
        </p:nvSpPr>
        <p:spPr>
          <a:xfrm>
            <a:off x="1363397" y="5553274"/>
            <a:ext cx="1233624" cy="29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ln>
                  <a:noFill/>
                  <a:miter lim="800000"/>
                </a:ln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  <a:cs typeface="둥근모꼴" panose="020B0500000000000000" pitchFamily="50" charset="-127"/>
              </a:rPr>
              <a:t>DI.exe</a:t>
            </a:r>
            <a:endParaRPr lang="ko-KR" altLang="en-US" sz="1600">
              <a:ln>
                <a:noFill/>
                <a:miter lim="800000"/>
              </a:ln>
              <a:effectLst>
                <a:outerShdw blurRad="38100" dist="38100" dir="2700000" algn="tl">
                  <a:srgbClr val="000000">
                    <a:alpha val="70000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0581625-4E0E-442D-B6A1-2037771912AB}"/>
              </a:ext>
            </a:extLst>
          </p:cNvPr>
          <p:cNvGrpSpPr/>
          <p:nvPr/>
        </p:nvGrpSpPr>
        <p:grpSpPr>
          <a:xfrm>
            <a:off x="3983517" y="6254077"/>
            <a:ext cx="642075" cy="603923"/>
            <a:chOff x="3849203" y="6254077"/>
            <a:chExt cx="642075" cy="60392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275616B-3744-4C0A-A280-14DE99868F70}"/>
                </a:ext>
              </a:extLst>
            </p:cNvPr>
            <p:cNvSpPr/>
            <p:nvPr/>
          </p:nvSpPr>
          <p:spPr>
            <a:xfrm>
              <a:off x="3849203" y="6254077"/>
              <a:ext cx="642075" cy="603923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0D2F6433-56A1-4A3E-AAB8-B35687569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72158" y="6349840"/>
              <a:ext cx="403628" cy="403048"/>
            </a:xfrm>
            <a:prstGeom prst="rect">
              <a:avLst/>
            </a:prstGeom>
            <a:effectLst/>
          </p:spPr>
        </p:pic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3DEEAFAB-00BC-4C0E-B744-156BD69925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49203" y="6843589"/>
              <a:ext cx="641914" cy="0"/>
            </a:xfrm>
            <a:prstGeom prst="line">
              <a:avLst/>
            </a:prstGeom>
            <a:ln w="28575">
              <a:solidFill>
                <a:srgbClr val="F68508">
                  <a:alpha val="6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A52A8E89-1475-41DF-9DBD-61003265AABF}"/>
              </a:ext>
            </a:extLst>
          </p:cNvPr>
          <p:cNvCxnSpPr>
            <a:cxnSpLocks/>
          </p:cNvCxnSpPr>
          <p:nvPr/>
        </p:nvCxnSpPr>
        <p:spPr>
          <a:xfrm>
            <a:off x="3937805" y="6255798"/>
            <a:ext cx="0" cy="602202"/>
          </a:xfrm>
          <a:prstGeom prst="line">
            <a:avLst/>
          </a:prstGeom>
          <a:ln w="28575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B0C9A937-3904-4078-924B-426232722BD7}"/>
              </a:ext>
            </a:extLst>
          </p:cNvPr>
          <p:cNvSpPr/>
          <p:nvPr/>
        </p:nvSpPr>
        <p:spPr>
          <a:xfrm>
            <a:off x="926224" y="6400800"/>
            <a:ext cx="2854918" cy="311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검색하려면 여기에 입력하십시오</a:t>
            </a:r>
            <a:r>
              <a:rPr lang="en-US" altLang="ko-KR" sz="160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136ADC05-D913-48A5-9A57-9989490868E5}"/>
              </a:ext>
            </a:extLst>
          </p:cNvPr>
          <p:cNvGrpSpPr/>
          <p:nvPr/>
        </p:nvGrpSpPr>
        <p:grpSpPr>
          <a:xfrm>
            <a:off x="3752230" y="1594779"/>
            <a:ext cx="4687947" cy="2936279"/>
            <a:chOff x="3752230" y="1144402"/>
            <a:chExt cx="4687947" cy="293627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7E84ADF2-B3AE-4E24-91E4-3DD3CAF69C01}"/>
                </a:ext>
              </a:extLst>
            </p:cNvPr>
            <p:cNvSpPr/>
            <p:nvPr/>
          </p:nvSpPr>
          <p:spPr>
            <a:xfrm>
              <a:off x="3753134" y="1146412"/>
              <a:ext cx="4685732" cy="2934269"/>
            </a:xfrm>
            <a:prstGeom prst="rect">
              <a:avLst/>
            </a:prstGeom>
            <a:gradFill>
              <a:gsLst>
                <a:gs pos="86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365DDED3-1DF7-42A9-8EEE-78E21E2B96D7}"/>
                </a:ext>
              </a:extLst>
            </p:cNvPr>
            <p:cNvSpPr/>
            <p:nvPr/>
          </p:nvSpPr>
          <p:spPr>
            <a:xfrm>
              <a:off x="3752230" y="1146412"/>
              <a:ext cx="4685126" cy="545909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0" name="그림 89">
              <a:extLst>
                <a:ext uri="{FF2B5EF4-FFF2-40B4-BE49-F238E27FC236}">
                  <a16:creationId xmlns:a16="http://schemas.microsoft.com/office/drawing/2014/main" id="{03C79589-28AA-4F13-9061-0029539A6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3060" y="1244120"/>
              <a:ext cx="324542" cy="324076"/>
            </a:xfrm>
            <a:prstGeom prst="rect">
              <a:avLst/>
            </a:prstGeom>
            <a:effectLst/>
          </p:spPr>
        </p:pic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4570EF39-5A2E-4348-BE9D-0F0E21602998}"/>
                </a:ext>
              </a:extLst>
            </p:cNvPr>
            <p:cNvSpPr/>
            <p:nvPr/>
          </p:nvSpPr>
          <p:spPr>
            <a:xfrm>
              <a:off x="4285394" y="1228299"/>
              <a:ext cx="2634021" cy="3821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DI.exe</a:t>
              </a:r>
              <a:endParaRPr lang="ko-KR" altLang="en-US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636A73AB-7008-4A1F-B772-2BAA7233DE7D}"/>
                </a:ext>
              </a:extLst>
            </p:cNvPr>
            <p:cNvSpPr/>
            <p:nvPr/>
          </p:nvSpPr>
          <p:spPr>
            <a:xfrm>
              <a:off x="6798836" y="1378424"/>
              <a:ext cx="295730" cy="4927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액자 92">
              <a:extLst>
                <a:ext uri="{FF2B5EF4-FFF2-40B4-BE49-F238E27FC236}">
                  <a16:creationId xmlns:a16="http://schemas.microsoft.com/office/drawing/2014/main" id="{E7D0820C-D133-4DF4-8954-F9E0E79C1E53}"/>
                </a:ext>
              </a:extLst>
            </p:cNvPr>
            <p:cNvSpPr/>
            <p:nvPr/>
          </p:nvSpPr>
          <p:spPr>
            <a:xfrm>
              <a:off x="7400609" y="1264177"/>
              <a:ext cx="296692" cy="296692"/>
            </a:xfrm>
            <a:prstGeom prst="frame">
              <a:avLst>
                <a:gd name="adj1" fmla="val 1728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5A9B32BC-A205-46B7-B3F9-DECDCCABB0A1}"/>
                </a:ext>
              </a:extLst>
            </p:cNvPr>
            <p:cNvSpPr/>
            <p:nvPr/>
          </p:nvSpPr>
          <p:spPr>
            <a:xfrm>
              <a:off x="7870781" y="1144402"/>
              <a:ext cx="569396" cy="546958"/>
            </a:xfrm>
            <a:prstGeom prst="rect">
              <a:avLst/>
            </a:prstGeom>
            <a:solidFill>
              <a:srgbClr val="C00000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곱하기 기호 94">
              <a:extLst>
                <a:ext uri="{FF2B5EF4-FFF2-40B4-BE49-F238E27FC236}">
                  <a16:creationId xmlns:a16="http://schemas.microsoft.com/office/drawing/2014/main" id="{19F342E4-8DA1-416A-B293-65BED7D67261}"/>
                </a:ext>
              </a:extLst>
            </p:cNvPr>
            <p:cNvSpPr/>
            <p:nvPr/>
          </p:nvSpPr>
          <p:spPr>
            <a:xfrm>
              <a:off x="7937981" y="1196089"/>
              <a:ext cx="450698" cy="450698"/>
            </a:xfrm>
            <a:prstGeom prst="mathMultiply">
              <a:avLst>
                <a:gd name="adj1" fmla="val 12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9BC933C2-B1F4-4500-A9D1-B80BAAE70C5C}"/>
                </a:ext>
              </a:extLst>
            </p:cNvPr>
            <p:cNvSpPr/>
            <p:nvPr/>
          </p:nvSpPr>
          <p:spPr>
            <a:xfrm>
              <a:off x="5418161" y="2183640"/>
              <a:ext cx="2606723" cy="12692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[System]</a:t>
              </a:r>
            </a:p>
            <a:p>
              <a:pPr algn="ctr"/>
              <a:r>
                <a:rPr lang="ko-KR" altLang="en-US"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애기 모드가 실행됩니다</a:t>
              </a:r>
              <a:endParaRPr lang="en-US" altLang="ko-KR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97" name="그림 96">
              <a:extLst>
                <a:ext uri="{FF2B5EF4-FFF2-40B4-BE49-F238E27FC236}">
                  <a16:creationId xmlns:a16="http://schemas.microsoft.com/office/drawing/2014/main" id="{2F3D649E-29D5-46BB-9226-AD933A91E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092824" y="2337396"/>
              <a:ext cx="1007751" cy="1006303"/>
            </a:xfrm>
            <a:prstGeom prst="rect">
              <a:avLst/>
            </a:prstGeom>
            <a:effectLst/>
          </p:spPr>
        </p:pic>
      </p:grpSp>
    </p:spTree>
    <p:extLst>
      <p:ext uri="{BB962C8B-B14F-4D97-AF65-F5344CB8AC3E}">
        <p14:creationId xmlns:p14="http://schemas.microsoft.com/office/powerpoint/2010/main" val="188326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타원 14">
            <a:extLst>
              <a:ext uri="{FF2B5EF4-FFF2-40B4-BE49-F238E27FC236}">
                <a16:creationId xmlns:a16="http://schemas.microsoft.com/office/drawing/2014/main" id="{EE7E61AE-CE7D-43C0-8A64-F8C918E415DC}"/>
              </a:ext>
            </a:extLst>
          </p:cNvPr>
          <p:cNvSpPr/>
          <p:nvPr/>
        </p:nvSpPr>
        <p:spPr>
          <a:xfrm>
            <a:off x="3976467" y="1268441"/>
            <a:ext cx="4239066" cy="4239058"/>
          </a:xfrm>
          <a:prstGeom prst="ellipse">
            <a:avLst/>
          </a:prstGeom>
          <a:gradFill flip="none" rotWithShape="1">
            <a:gsLst>
              <a:gs pos="0">
                <a:srgbClr val="F7BD0C"/>
              </a:gs>
              <a:gs pos="100000">
                <a:srgbClr val="F6850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990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1C52D71-74F2-4D9A-86AD-9FA08B0FE678}"/>
              </a:ext>
            </a:extLst>
          </p:cNvPr>
          <p:cNvSpPr/>
          <p:nvPr/>
        </p:nvSpPr>
        <p:spPr>
          <a:xfrm>
            <a:off x="4417257" y="1685780"/>
            <a:ext cx="3418448" cy="3418448"/>
          </a:xfrm>
          <a:prstGeom prst="ellipse">
            <a:avLst/>
          </a:prstGeom>
          <a:solidFill>
            <a:srgbClr val="FFFF00">
              <a:alpha val="20000"/>
            </a:srgbClr>
          </a:solidFill>
          <a:ln w="38100">
            <a:solidFill>
              <a:srgbClr val="FFFF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ECB397DA-9DEE-453A-B0EE-8C6B466348BD}"/>
              </a:ext>
            </a:extLst>
          </p:cNvPr>
          <p:cNvSpPr/>
          <p:nvPr/>
        </p:nvSpPr>
        <p:spPr>
          <a:xfrm>
            <a:off x="4062855" y="1547241"/>
            <a:ext cx="1325072" cy="1474969"/>
          </a:xfrm>
          <a:custGeom>
            <a:avLst/>
            <a:gdLst>
              <a:gd name="connsiteX0" fmla="*/ 999085 w 1325072"/>
              <a:gd name="connsiteY0" fmla="*/ 0 h 1474969"/>
              <a:gd name="connsiteX1" fmla="*/ 1084033 w 1325072"/>
              <a:gd name="connsiteY1" fmla="*/ 70089 h 1474969"/>
              <a:gd name="connsiteX2" fmla="*/ 1325072 w 1325072"/>
              <a:gd name="connsiteY2" fmla="*/ 652009 h 1474969"/>
              <a:gd name="connsiteX3" fmla="*/ 502112 w 1325072"/>
              <a:gd name="connsiteY3" fmla="*/ 1474969 h 1474969"/>
              <a:gd name="connsiteX4" fmla="*/ 41987 w 1325072"/>
              <a:gd name="connsiteY4" fmla="*/ 1334420 h 1474969"/>
              <a:gd name="connsiteX5" fmla="*/ 0 w 1325072"/>
              <a:gd name="connsiteY5" fmla="*/ 1299777 h 1474969"/>
              <a:gd name="connsiteX6" fmla="*/ 22969 w 1325072"/>
              <a:gd name="connsiteY6" fmla="*/ 1210447 h 1474969"/>
              <a:gd name="connsiteX7" fmla="*/ 862161 w 1325072"/>
              <a:gd name="connsiteY7" fmla="*/ 83183 h 1474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25072" h="1474969">
                <a:moveTo>
                  <a:pt x="999085" y="0"/>
                </a:moveTo>
                <a:lnTo>
                  <a:pt x="1084033" y="70089"/>
                </a:lnTo>
                <a:cubicBezTo>
                  <a:pt x="1232959" y="219015"/>
                  <a:pt x="1325072" y="424755"/>
                  <a:pt x="1325072" y="652009"/>
                </a:cubicBezTo>
                <a:cubicBezTo>
                  <a:pt x="1325072" y="1106517"/>
                  <a:pt x="956620" y="1474969"/>
                  <a:pt x="502112" y="1474969"/>
                </a:cubicBezTo>
                <a:cubicBezTo>
                  <a:pt x="331672" y="1474969"/>
                  <a:pt x="173333" y="1423156"/>
                  <a:pt x="41987" y="1334420"/>
                </a:cubicBezTo>
                <a:lnTo>
                  <a:pt x="0" y="1299777"/>
                </a:lnTo>
                <a:lnTo>
                  <a:pt x="22969" y="1210447"/>
                </a:lnTo>
                <a:cubicBezTo>
                  <a:pt x="167469" y="745866"/>
                  <a:pt x="467501" y="349809"/>
                  <a:pt x="862161" y="83183"/>
                </a:cubicBezTo>
                <a:close/>
              </a:path>
            </a:pathLst>
          </a:cu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F871C9BC-017C-4295-A0CB-024FD0D17438}"/>
              </a:ext>
            </a:extLst>
          </p:cNvPr>
          <p:cNvSpPr/>
          <p:nvPr/>
        </p:nvSpPr>
        <p:spPr>
          <a:xfrm rot="5626923">
            <a:off x="4964907" y="1452973"/>
            <a:ext cx="2103973" cy="4489942"/>
          </a:xfrm>
          <a:prstGeom prst="arc">
            <a:avLst>
              <a:gd name="adj1" fmla="val 16998713"/>
              <a:gd name="adj2" fmla="val 4270804"/>
            </a:avLst>
          </a:prstGeom>
          <a:ln w="63500">
            <a:solidFill>
              <a:srgbClr val="FFFF00">
                <a:alpha val="48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원호 23">
            <a:extLst>
              <a:ext uri="{FF2B5EF4-FFF2-40B4-BE49-F238E27FC236}">
                <a16:creationId xmlns:a16="http://schemas.microsoft.com/office/drawing/2014/main" id="{DF1C1CF7-B7E5-467D-90BC-08D6B8085E9D}"/>
              </a:ext>
            </a:extLst>
          </p:cNvPr>
          <p:cNvSpPr/>
          <p:nvPr/>
        </p:nvSpPr>
        <p:spPr>
          <a:xfrm rot="3760947">
            <a:off x="5131588" y="1465119"/>
            <a:ext cx="2103973" cy="4489942"/>
          </a:xfrm>
          <a:prstGeom prst="arc">
            <a:avLst>
              <a:gd name="adj1" fmla="val 16978507"/>
              <a:gd name="adj2" fmla="val 4184783"/>
            </a:avLst>
          </a:prstGeom>
          <a:ln w="63500">
            <a:solidFill>
              <a:srgbClr val="FFFF00">
                <a:alpha val="48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하트 24">
            <a:extLst>
              <a:ext uri="{FF2B5EF4-FFF2-40B4-BE49-F238E27FC236}">
                <a16:creationId xmlns:a16="http://schemas.microsoft.com/office/drawing/2014/main" id="{45A39DEB-265F-4E23-B3EE-F0C79B91DFB9}"/>
              </a:ext>
            </a:extLst>
          </p:cNvPr>
          <p:cNvSpPr/>
          <p:nvPr/>
        </p:nvSpPr>
        <p:spPr>
          <a:xfrm rot="20823862">
            <a:off x="5163057" y="2586324"/>
            <a:ext cx="1997612" cy="1997612"/>
          </a:xfrm>
          <a:prstGeom prst="heart">
            <a:avLst/>
          </a:prstGeom>
          <a:solidFill>
            <a:srgbClr val="FFFF00">
              <a:alpha val="79000"/>
            </a:srgbClr>
          </a:solidFill>
          <a:ln>
            <a:noFill/>
          </a:ln>
          <a:effectLst>
            <a:outerShdw blurRad="190500" dist="50800" dir="2700000" algn="ctr" rotWithShape="0">
              <a:srgbClr val="BC8F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491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8FA1356-755C-4FE0-927D-128039033D52}"/>
              </a:ext>
            </a:extLst>
          </p:cNvPr>
          <p:cNvGrpSpPr/>
          <p:nvPr/>
        </p:nvGrpSpPr>
        <p:grpSpPr>
          <a:xfrm>
            <a:off x="2114710" y="1144402"/>
            <a:ext cx="7961887" cy="4560362"/>
            <a:chOff x="2114710" y="1144402"/>
            <a:chExt cx="7961887" cy="456036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2CFF5C6-D07F-4998-A414-4A514761B737}"/>
                </a:ext>
              </a:extLst>
            </p:cNvPr>
            <p:cNvSpPr/>
            <p:nvPr/>
          </p:nvSpPr>
          <p:spPr>
            <a:xfrm>
              <a:off x="2115403" y="1146412"/>
              <a:ext cx="7961194" cy="4558352"/>
            </a:xfrm>
            <a:prstGeom prst="rect">
              <a:avLst/>
            </a:prstGeom>
            <a:gradFill>
              <a:gsLst>
                <a:gs pos="86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E5D4A63-0508-41B5-9F3C-F1E2E8E2EEE8}"/>
                </a:ext>
              </a:extLst>
            </p:cNvPr>
            <p:cNvSpPr/>
            <p:nvPr/>
          </p:nvSpPr>
          <p:spPr>
            <a:xfrm>
              <a:off x="2114710" y="1146412"/>
              <a:ext cx="7960165" cy="545909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3763030-EC8E-4646-ACD3-7A29FF313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48976" y="1244120"/>
              <a:ext cx="324542" cy="324076"/>
            </a:xfrm>
            <a:prstGeom prst="rect">
              <a:avLst/>
            </a:prstGeom>
            <a:effectLst/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31B41DB-E707-4883-918C-C0DAF31088E9}"/>
                </a:ext>
              </a:extLst>
            </p:cNvPr>
            <p:cNvSpPr/>
            <p:nvPr/>
          </p:nvSpPr>
          <p:spPr>
            <a:xfrm>
              <a:off x="2647663" y="1228299"/>
              <a:ext cx="2634021" cy="3821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DI.exe</a:t>
              </a:r>
              <a:endParaRPr lang="ko-KR" altLang="en-US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EF51B15-731B-4BAF-8A4B-CD1D0D547D10}"/>
                </a:ext>
              </a:extLst>
            </p:cNvPr>
            <p:cNvSpPr/>
            <p:nvPr/>
          </p:nvSpPr>
          <p:spPr>
            <a:xfrm>
              <a:off x="8433888" y="1378424"/>
              <a:ext cx="295730" cy="4927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액자 16">
              <a:extLst>
                <a:ext uri="{FF2B5EF4-FFF2-40B4-BE49-F238E27FC236}">
                  <a16:creationId xmlns:a16="http://schemas.microsoft.com/office/drawing/2014/main" id="{CC1697B2-DDC7-43CC-BC12-6588DDB69E5D}"/>
                </a:ext>
              </a:extLst>
            </p:cNvPr>
            <p:cNvSpPr/>
            <p:nvPr/>
          </p:nvSpPr>
          <p:spPr>
            <a:xfrm>
              <a:off x="9035661" y="1264177"/>
              <a:ext cx="296692" cy="296692"/>
            </a:xfrm>
            <a:prstGeom prst="frame">
              <a:avLst>
                <a:gd name="adj1" fmla="val 1728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F8853D2-C6E0-4159-95D0-61D208F79793}"/>
                </a:ext>
              </a:extLst>
            </p:cNvPr>
            <p:cNvSpPr/>
            <p:nvPr/>
          </p:nvSpPr>
          <p:spPr>
            <a:xfrm>
              <a:off x="9505833" y="1144402"/>
              <a:ext cx="569396" cy="546958"/>
            </a:xfrm>
            <a:prstGeom prst="rect">
              <a:avLst/>
            </a:prstGeom>
            <a:solidFill>
              <a:srgbClr val="C00000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BBC57693-12D2-4BB4-ACE4-2D2EE7FD0C15}"/>
                </a:ext>
              </a:extLst>
            </p:cNvPr>
            <p:cNvSpPr/>
            <p:nvPr/>
          </p:nvSpPr>
          <p:spPr>
            <a:xfrm>
              <a:off x="9573033" y="1196089"/>
              <a:ext cx="450698" cy="450698"/>
            </a:xfrm>
            <a:prstGeom prst="mathMultiply">
              <a:avLst>
                <a:gd name="adj1" fmla="val 12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2983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D565D85-6717-4D2B-990C-0669BDD5D0E7}"/>
              </a:ext>
            </a:extLst>
          </p:cNvPr>
          <p:cNvGrpSpPr/>
          <p:nvPr/>
        </p:nvGrpSpPr>
        <p:grpSpPr>
          <a:xfrm>
            <a:off x="3752230" y="1144402"/>
            <a:ext cx="4687947" cy="2936279"/>
            <a:chOff x="3752230" y="1144402"/>
            <a:chExt cx="4687947" cy="293627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2CFF5C6-D07F-4998-A414-4A514761B737}"/>
                </a:ext>
              </a:extLst>
            </p:cNvPr>
            <p:cNvSpPr/>
            <p:nvPr/>
          </p:nvSpPr>
          <p:spPr>
            <a:xfrm>
              <a:off x="3753134" y="1146412"/>
              <a:ext cx="4685732" cy="2934269"/>
            </a:xfrm>
            <a:prstGeom prst="rect">
              <a:avLst/>
            </a:prstGeom>
            <a:gradFill>
              <a:gsLst>
                <a:gs pos="86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E5D4A63-0508-41B5-9F3C-F1E2E8E2EEE8}"/>
                </a:ext>
              </a:extLst>
            </p:cNvPr>
            <p:cNvSpPr/>
            <p:nvPr/>
          </p:nvSpPr>
          <p:spPr>
            <a:xfrm>
              <a:off x="3752230" y="1146412"/>
              <a:ext cx="4685126" cy="545909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3763030-EC8E-4646-ACD3-7A29FF313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73060" y="1244120"/>
              <a:ext cx="324542" cy="324076"/>
            </a:xfrm>
            <a:prstGeom prst="rect">
              <a:avLst/>
            </a:prstGeom>
            <a:effectLst/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31B41DB-E707-4883-918C-C0DAF31088E9}"/>
                </a:ext>
              </a:extLst>
            </p:cNvPr>
            <p:cNvSpPr/>
            <p:nvPr/>
          </p:nvSpPr>
          <p:spPr>
            <a:xfrm>
              <a:off x="4285394" y="1228299"/>
              <a:ext cx="2634021" cy="3821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DI.exe</a:t>
              </a:r>
              <a:endParaRPr lang="ko-KR" altLang="en-US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EF51B15-731B-4BAF-8A4B-CD1D0D547D10}"/>
                </a:ext>
              </a:extLst>
            </p:cNvPr>
            <p:cNvSpPr/>
            <p:nvPr/>
          </p:nvSpPr>
          <p:spPr>
            <a:xfrm>
              <a:off x="6798836" y="1378424"/>
              <a:ext cx="295730" cy="4927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액자 16">
              <a:extLst>
                <a:ext uri="{FF2B5EF4-FFF2-40B4-BE49-F238E27FC236}">
                  <a16:creationId xmlns:a16="http://schemas.microsoft.com/office/drawing/2014/main" id="{CC1697B2-DDC7-43CC-BC12-6588DDB69E5D}"/>
                </a:ext>
              </a:extLst>
            </p:cNvPr>
            <p:cNvSpPr/>
            <p:nvPr/>
          </p:nvSpPr>
          <p:spPr>
            <a:xfrm>
              <a:off x="7400609" y="1264177"/>
              <a:ext cx="296692" cy="296692"/>
            </a:xfrm>
            <a:prstGeom prst="frame">
              <a:avLst>
                <a:gd name="adj1" fmla="val 1728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F8853D2-C6E0-4159-95D0-61D208F79793}"/>
                </a:ext>
              </a:extLst>
            </p:cNvPr>
            <p:cNvSpPr/>
            <p:nvPr/>
          </p:nvSpPr>
          <p:spPr>
            <a:xfrm>
              <a:off x="7870781" y="1144402"/>
              <a:ext cx="569396" cy="546958"/>
            </a:xfrm>
            <a:prstGeom prst="rect">
              <a:avLst/>
            </a:prstGeom>
            <a:solidFill>
              <a:srgbClr val="C00000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BBC57693-12D2-4BB4-ACE4-2D2EE7FD0C15}"/>
                </a:ext>
              </a:extLst>
            </p:cNvPr>
            <p:cNvSpPr/>
            <p:nvPr/>
          </p:nvSpPr>
          <p:spPr>
            <a:xfrm>
              <a:off x="7937981" y="1196089"/>
              <a:ext cx="450698" cy="450698"/>
            </a:xfrm>
            <a:prstGeom prst="mathMultiply">
              <a:avLst>
                <a:gd name="adj1" fmla="val 1206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F1E669C-A858-48E6-9C4F-BE42670349B0}"/>
                </a:ext>
              </a:extLst>
            </p:cNvPr>
            <p:cNvSpPr/>
            <p:nvPr/>
          </p:nvSpPr>
          <p:spPr>
            <a:xfrm>
              <a:off x="5418161" y="2183640"/>
              <a:ext cx="2606723" cy="12692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[System]</a:t>
              </a:r>
            </a:p>
            <a:p>
              <a:pPr algn="ctr"/>
              <a:r>
                <a:rPr lang="ko-KR" altLang="en-US"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애기 모드가 실행됩니다</a:t>
              </a:r>
              <a:endParaRPr lang="en-US" altLang="ko-KR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B2B55F2-8101-47F4-810E-A4A39899D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grayscl/>
            </a:blip>
            <a:stretch>
              <a:fillRect/>
            </a:stretch>
          </p:blipFill>
          <p:spPr>
            <a:xfrm>
              <a:off x="4092824" y="2337396"/>
              <a:ext cx="1007751" cy="1006303"/>
            </a:xfrm>
            <a:prstGeom prst="rect">
              <a:avLst/>
            </a:prstGeom>
            <a:effectLst/>
          </p:spPr>
        </p:pic>
      </p:grpSp>
    </p:spTree>
    <p:extLst>
      <p:ext uri="{BB962C8B-B14F-4D97-AF65-F5344CB8AC3E}">
        <p14:creationId xmlns:p14="http://schemas.microsoft.com/office/powerpoint/2010/main" val="2065455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</TotalTime>
  <Words>48</Words>
  <Application>Microsoft Office PowerPoint</Application>
  <PresentationFormat>와이드스크린</PresentationFormat>
  <Paragraphs>23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AppleSDGothicNeoH00</vt:lpstr>
      <vt:lpstr>AppleSDGothicNeoL00</vt:lpstr>
      <vt:lpstr>AppleSDGothicNeoSB00</vt:lpstr>
      <vt:lpstr>a찐빵B</vt:lpstr>
      <vt:lpstr>Lato</vt:lpstr>
      <vt:lpstr>나눔바른고딕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배 상우</dc:creator>
  <cp:lastModifiedBy>배 상우</cp:lastModifiedBy>
  <cp:revision>5</cp:revision>
  <dcterms:created xsi:type="dcterms:W3CDTF">2021-01-24T06:03:26Z</dcterms:created>
  <dcterms:modified xsi:type="dcterms:W3CDTF">2021-01-31T03:06:28Z</dcterms:modified>
</cp:coreProperties>
</file>

<file path=docProps/thumbnail.jpeg>
</file>